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73" r:id="rId2"/>
    <p:sldId id="446" r:id="rId3"/>
  </p:sldIdLst>
  <p:sldSz cx="12192000" cy="6858000"/>
  <p:notesSz cx="6858000" cy="9144000"/>
  <p:embeddedFontLst>
    <p:embeddedFont>
      <p:font typeface="Microsoft YaHei UI" panose="020B0503020204020204" pitchFamily="34" charset="-122"/>
      <p:regular r:id="rId6"/>
      <p:bold r:id="rId7"/>
    </p:embeddedFont>
    <p:embeddedFont>
      <p:font typeface="Ravie" panose="04040805050809020602" pitchFamily="82" charset="0"/>
      <p:regular r:id="rId8"/>
    </p:embeddedFont>
    <p:embeddedFont>
      <p:font typeface="Yuppy SC" panose="00000500000000000000" pitchFamily="2" charset="-122"/>
      <p:regular r:id="rId9"/>
    </p:embeddedFont>
  </p:embeddedFontLst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3026"/>
    <a:srgbClr val="0432FF"/>
    <a:srgbClr val="EBEBEB"/>
    <a:srgbClr val="F8F8F8"/>
    <a:srgbClr val="D24726"/>
    <a:srgbClr val="D2B4A6"/>
    <a:srgbClr val="734F29"/>
    <a:srgbClr val="DD462F"/>
    <a:srgbClr val="AEB785"/>
    <a:srgbClr val="EFD5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15" autoAdjust="0"/>
    <p:restoredTop sz="94949" autoAdjust="0"/>
  </p:normalViewPr>
  <p:slideViewPr>
    <p:cSldViewPr>
      <p:cViewPr varScale="1">
        <p:scale>
          <a:sx n="105" d="100"/>
          <a:sy n="105" d="100"/>
        </p:scale>
        <p:origin x="83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78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A33CDF6-CC3F-41B1-8979-AF0AC31794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CA17CF-163C-499D-A480-07F9EEC56C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4022C-5079-4642-AC6E-7894F9978BBA}" type="datetime2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2024年12月28日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E4FD741-ECD4-468A-8F85-031E765AA1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963D4AA-8819-45EA-BDFB-441DA124CC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E3BD5-D202-4020-A93E-A1AA1A84DE69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63759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0747F27-0AFF-49DE-ABD2-AA502995B8AE}" type="datetime2">
              <a:rPr lang="zh-CN" altLang="en-US" smtClean="0"/>
              <a:pPr/>
              <a:t>2024年12月28日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dirty="0"/>
              <a:t>单击此处编辑母版文本样式</a:t>
            </a:r>
          </a:p>
          <a:p>
            <a:pPr lvl="1" rtl="0"/>
            <a:r>
              <a:rPr lang="zh-cn" dirty="0"/>
              <a:t>第二级</a:t>
            </a:r>
          </a:p>
          <a:p>
            <a:pPr lvl="2" rtl="0"/>
            <a:r>
              <a:rPr lang="zh-cn" dirty="0"/>
              <a:t>第三级</a:t>
            </a:r>
          </a:p>
          <a:p>
            <a:pPr lvl="3" rtl="0"/>
            <a:r>
              <a:rPr lang="zh-cn" dirty="0"/>
              <a:t>第四级</a:t>
            </a:r>
          </a:p>
          <a:p>
            <a:pPr lvl="4" rtl="0"/>
            <a:r>
              <a:rPr lang="zh-cn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F61EA0F-A667-4B49-8422-0062BC55E2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70055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88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 dirty="0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2807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0" y="0"/>
            <a:ext cx="12192000" cy="90872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sz="1800" noProof="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908720"/>
          </a:xfrm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1124744"/>
            <a:ext cx="4167753" cy="5052219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buNone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defRPr>
            </a:lvl1pPr>
            <a:lvl2pPr>
              <a:lnSpc>
                <a:spcPct val="130000"/>
              </a:lnSpc>
              <a:spcBef>
                <a:spcPts val="500"/>
              </a:spcBef>
              <a:spcAft>
                <a:spcPts val="1000"/>
              </a:spcAft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1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176120" y="6479255"/>
            <a:ext cx="4982138" cy="365125"/>
          </a:xfrm>
        </p:spPr>
        <p:txBody>
          <a:bodyPr rtlCol="0"/>
          <a:lstStyle>
            <a:lvl1pPr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defRPr>
            </a:lvl1pPr>
          </a:lstStyle>
          <a:p>
            <a:r>
              <a:rPr lang="en-US" sz="1200"/>
              <a:t>基于OpenHarmony的嵌入式开发</a:t>
            </a:r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860EDB8-5305-433F-BE41-D7A86D811DB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799183" y="781057"/>
            <a:ext cx="11380694" cy="2389365"/>
          </a:xfrm>
        </p:spPr>
        <p:txBody>
          <a:bodyPr rtlCol="0">
            <a:noAutofit/>
          </a:bodyPr>
          <a:lstStyle/>
          <a:p>
            <a:pPr rtl="0"/>
            <a:r>
              <a:rPr lang="en-US" altLang="zh-CN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OurEDA 2024 </a:t>
            </a:r>
            <a:r>
              <a:rPr lang="zh-CN" altLang="en-US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级寒假作业答辩</a:t>
            </a:r>
            <a:br>
              <a:rPr lang="en-US" altLang="zh-CN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</a:br>
            <a:r>
              <a:rPr lang="zh-CN" altLang="en-US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    </a:t>
            </a:r>
            <a:r>
              <a:rPr lang="en-US" altLang="zh-CN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Web</a:t>
            </a:r>
            <a:r>
              <a:rPr lang="zh-CN" altLang="en-US" sz="60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 方向</a:t>
            </a:r>
            <a:endParaRPr lang="zh-cn" sz="6000" b="1" dirty="0">
              <a:solidFill>
                <a:schemeClr val="bg1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811306" y="4437112"/>
            <a:ext cx="9582736" cy="792088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姓名</a:t>
            </a:r>
            <a:r>
              <a:rPr lang="en-US" altLang="zh-CN" sz="24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-</a:t>
            </a:r>
            <a:r>
              <a:rPr lang="zh-CN" altLang="en-US" sz="24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专业</a:t>
            </a:r>
            <a:r>
              <a:rPr lang="en-US" altLang="zh-CN" sz="24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-</a:t>
            </a:r>
            <a:r>
              <a:rPr lang="zh-CN" altLang="en-US" sz="2400" b="1" dirty="0">
                <a:solidFill>
                  <a:schemeClr val="bg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手机号或其他联系方式</a:t>
            </a:r>
            <a:endParaRPr lang="en-US" altLang="zh-CN" sz="2400" b="1" dirty="0">
              <a:solidFill>
                <a:schemeClr val="bg1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0F336D2-BF69-4CED-7B8B-8DD6073E6492}"/>
              </a:ext>
            </a:extLst>
          </p:cNvPr>
          <p:cNvSpPr/>
          <p:nvPr/>
        </p:nvSpPr>
        <p:spPr>
          <a:xfrm>
            <a:off x="0" y="5517232"/>
            <a:ext cx="12192000" cy="1340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F287A7C-C312-2B9B-253B-0E09249FDD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5661248"/>
            <a:ext cx="1092071" cy="103687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E1E87A16-9E22-1507-0CD9-81DCD1DFE047}"/>
              </a:ext>
            </a:extLst>
          </p:cNvPr>
          <p:cNvSpPr txBox="1"/>
          <p:nvPr/>
        </p:nvSpPr>
        <p:spPr>
          <a:xfrm>
            <a:off x="1513840" y="5725705"/>
            <a:ext cx="40781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>
                <a:solidFill>
                  <a:srgbClr val="FF0000"/>
                </a:solidFill>
                <a:latin typeface="Ravie" pitchFamily="2" charset="0"/>
              </a:rPr>
              <a:t>OurEDA</a:t>
            </a:r>
            <a:endParaRPr kumimoji="1" lang="zh-CN" altLang="en-US" sz="6000" dirty="0">
              <a:solidFill>
                <a:srgbClr val="FF0000"/>
              </a:solidFill>
              <a:latin typeface="Ravie" pitchFamily="2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D6ED36F-764E-6D67-C9E7-24F4C21EC26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8" y="5658259"/>
            <a:ext cx="4698769" cy="97671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96E7529-6B4A-1174-20AA-454059AB1F82}"/>
              </a:ext>
            </a:extLst>
          </p:cNvPr>
          <p:cNvSpPr txBox="1"/>
          <p:nvPr/>
        </p:nvSpPr>
        <p:spPr>
          <a:xfrm>
            <a:off x="7536160" y="6294712"/>
            <a:ext cx="3755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dirty="0"/>
              <a:t>海思创新人才培养基地</a:t>
            </a:r>
          </a:p>
        </p:txBody>
      </p:sp>
    </p:spTree>
    <p:extLst>
      <p:ext uri="{BB962C8B-B14F-4D97-AF65-F5344CB8AC3E}">
        <p14:creationId xmlns:p14="http://schemas.microsoft.com/office/powerpoint/2010/main" val="1615315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959C45B-CCC4-171D-FA52-B77CDBF2C8E3}"/>
              </a:ext>
            </a:extLst>
          </p:cNvPr>
          <p:cNvSpPr/>
          <p:nvPr/>
        </p:nvSpPr>
        <p:spPr>
          <a:xfrm>
            <a:off x="983432" y="1700808"/>
            <a:ext cx="10657184" cy="5472608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b" anchorCtr="1"/>
          <a:lstStyle/>
          <a:p>
            <a:pPr algn="ctr"/>
            <a:r>
              <a:rPr kumimoji="1" lang="zh-CN" altLang="en-US">
                <a:solidFill>
                  <a:srgbClr val="FF0000"/>
                </a:solidFill>
              </a:rPr>
              <a:t>安全边距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0"/>
            <a:ext cx="11587566" cy="908720"/>
          </a:xfrm>
        </p:spPr>
        <p:txBody>
          <a:bodyPr rtlCol="0" anchor="ctr" anchorCtr="0">
            <a:noAutofit/>
          </a:bodyPr>
          <a:lstStyle/>
          <a:p>
            <a:r>
              <a:rPr lang="en-US" altLang="zh-CN" sz="4800" b="1" dirty="0"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1.1</a:t>
            </a:r>
            <a:r>
              <a:rPr lang="zh-CN" altLang="en-US" sz="4800" b="1" dirty="0"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 第一级标题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5150" y="1124745"/>
            <a:ext cx="11437474" cy="1892134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just" rtl="0">
              <a:lnSpc>
                <a:spcPct val="100000"/>
              </a:lnSpc>
              <a:spcAft>
                <a:spcPts val="500"/>
              </a:spcAft>
              <a:buFont typeface="Wingdings" pitchFamily="2" charset="2"/>
              <a:buChar char="l"/>
            </a:pPr>
            <a:r>
              <a:rPr lang="en-US" altLang="zh-CN" sz="2800" b="1" dirty="0">
                <a:solidFill>
                  <a:schemeClr val="tx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[1.1.1] </a:t>
            </a:r>
            <a:r>
              <a:rPr lang="zh-CN" altLang="en-US" sz="2800" b="1" dirty="0">
                <a:solidFill>
                  <a:schemeClr val="tx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第二级标题</a:t>
            </a:r>
            <a:endParaRPr lang="en-US" altLang="zh-CN" sz="2800" b="1" dirty="0">
              <a:solidFill>
                <a:schemeClr val="tx1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pPr marL="1028700" lvl="1" indent="-342900" algn="just">
              <a:lnSpc>
                <a:spcPct val="100000"/>
              </a:lnSpc>
              <a:spcAft>
                <a:spcPts val="500"/>
              </a:spcAft>
              <a:buFont typeface="Wingdings" pitchFamily="2" charset="2"/>
              <a:buChar char="l"/>
            </a:pPr>
            <a:r>
              <a:rPr lang="zh-CN" altLang="en-US" sz="2600" b="1" dirty="0">
                <a:solidFill>
                  <a:schemeClr val="tx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 注意更改页脚的标题下标</a:t>
            </a:r>
            <a:endParaRPr lang="en-US" altLang="zh-CN" sz="2600" b="1" dirty="0">
              <a:solidFill>
                <a:schemeClr val="tx1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  <a:p>
            <a:pPr marL="1028700" lvl="1" indent="-342900" algn="just">
              <a:lnSpc>
                <a:spcPct val="100000"/>
              </a:lnSpc>
              <a:spcAft>
                <a:spcPts val="500"/>
              </a:spcAft>
              <a:buFont typeface="Wingdings" pitchFamily="2" charset="2"/>
              <a:buChar char="l"/>
            </a:pPr>
            <a:r>
              <a:rPr lang="zh-CN" altLang="en-US" sz="2600" b="1" dirty="0">
                <a:solidFill>
                  <a:schemeClr val="tx1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 本页提供的是一种样式</a:t>
            </a:r>
            <a:endParaRPr lang="en-US" altLang="zh-CN" sz="2600" b="1" dirty="0">
              <a:solidFill>
                <a:srgbClr val="0432FF"/>
              </a:solidFill>
              <a:latin typeface="Yuppy SC" panose="020F0603040207020204" pitchFamily="34" charset="-122"/>
              <a:ea typeface="Yuppy SC" panose="020F0603040207020204" pitchFamily="34" charset="-122"/>
              <a:cs typeface="Yuppy SC" panose="020F0603040207020204" pitchFamily="34" charset="-122"/>
            </a:endParaRPr>
          </a:p>
        </p:txBody>
      </p:sp>
      <p:sp>
        <p:nvSpPr>
          <p:cNvPr id="5" name="Shape 407">
            <a:extLst>
              <a:ext uri="{FF2B5EF4-FFF2-40B4-BE49-F238E27FC236}">
                <a16:creationId xmlns:a16="http://schemas.microsoft.com/office/drawing/2014/main" id="{9B9C16BE-FFCE-64C1-5B3E-A5B9F5C001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9008" y="3016878"/>
            <a:ext cx="2401208" cy="36003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9525" algn="just"/>
            <a:r>
              <a:rPr lang="zh-CN" altLang="en-US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开放原子开源基金会是致力于推动全球开源事业发展的非营利机构，于 </a:t>
            </a:r>
            <a:r>
              <a:rPr lang="en-US" altLang="zh-CN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2020 </a:t>
            </a:r>
            <a:r>
              <a:rPr lang="zh-CN" altLang="en-US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年 </a:t>
            </a:r>
            <a:r>
              <a:rPr lang="en-US" altLang="zh-CN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6 </a:t>
            </a:r>
            <a:r>
              <a:rPr lang="zh-CN" altLang="en-US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月在北京成立，由阿里巴巴、百度、华为、浪潮、</a:t>
            </a:r>
            <a:r>
              <a:rPr lang="en-US" altLang="zh-CN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360</a:t>
            </a:r>
            <a:r>
              <a:rPr lang="zh-CN" altLang="en-US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、腾讯、招商银行等多家龙头科技企业联合发起。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D61AAE-C7EE-FF92-5BC2-8FFD7CC29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32" y="3016878"/>
            <a:ext cx="4500498" cy="3600399"/>
          </a:xfrm>
          <a:prstGeom prst="rect">
            <a:avLst/>
          </a:prstGeom>
        </p:spPr>
      </p:pic>
      <p:sp>
        <p:nvSpPr>
          <p:cNvPr id="8" name="Shape 407">
            <a:extLst>
              <a:ext uri="{FF2B5EF4-FFF2-40B4-BE49-F238E27FC236}">
                <a16:creationId xmlns:a16="http://schemas.microsoft.com/office/drawing/2014/main" id="{5DC57151-7623-0D22-4335-7CE3BB5896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4232" y="3016878"/>
            <a:ext cx="3456384" cy="36003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indent="9525" algn="just"/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2020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年</a:t>
            </a:r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9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月，</a:t>
            </a:r>
            <a:r>
              <a:rPr lang="zh-CN" altLang="en-US" sz="2000" b="1" u="none" strike="noStrike">
                <a:solidFill>
                  <a:srgbClr val="000000"/>
                </a:solidFill>
                <a:effectLst/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开放原子开源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基金会接受了</a:t>
            </a:r>
            <a:r>
              <a:rPr lang="zh-CN" altLang="zh-CN" sz="2000" b="1">
                <a:solidFill>
                  <a:srgbClr val="FF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华为</a:t>
            </a:r>
            <a:r>
              <a:rPr lang="zh-CN" altLang="en-US" sz="2000" b="1">
                <a:solidFill>
                  <a:srgbClr val="FF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公司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捐赠的智能终端操作系统基础能力的相关代码，随后进行了开源，</a:t>
            </a:r>
            <a:r>
              <a:rPr lang="zh-CN" altLang="en-US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命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名为</a:t>
            </a:r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OpenAtom OpenHarmony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（</a:t>
            </a:r>
            <a:r>
              <a:rPr lang="zh-CN" altLang="en-US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一般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简称</a:t>
            </a:r>
            <a:r>
              <a:rPr lang="zh-CN" altLang="en-US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为</a:t>
            </a:r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OpenHarmony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）。随后，基金会成立了</a:t>
            </a:r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OpenHarmony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项目群工作委员会，签署了</a:t>
            </a:r>
            <a:r>
              <a:rPr lang="en-US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OpenHarmony</a:t>
            </a:r>
            <a:r>
              <a:rPr lang="zh-CN" altLang="zh-CN" sz="2000" b="1">
                <a:solidFill>
                  <a:srgbClr val="000000"/>
                </a:solidFill>
                <a:latin typeface="Yuppy SC" panose="020F0603040207020204" pitchFamily="34" charset="-122"/>
                <a:ea typeface="Yuppy SC" panose="020F0603040207020204" pitchFamily="34" charset="-122"/>
                <a:cs typeface="Yuppy SC" panose="020F0603040207020204" pitchFamily="34" charset="-122"/>
              </a:rPr>
              <a:t>项目群管理制度。</a:t>
            </a:r>
          </a:p>
        </p:txBody>
      </p:sp>
    </p:spTree>
    <p:extLst>
      <p:ext uri="{BB962C8B-B14F-4D97-AF65-F5344CB8AC3E}">
        <p14:creationId xmlns:p14="http://schemas.microsoft.com/office/powerpoint/2010/main" val="1426118724"/>
      </p:ext>
    </p:extLst>
  </p:cSld>
  <p:clrMapOvr>
    <a:masterClrMapping/>
  </p:clrMapOvr>
</p:sld>
</file>

<file path=ppt/theme/theme1.xml><?xml version="1.0" encoding="utf-8"?>
<a:theme xmlns:a="http://schemas.openxmlformats.org/drawingml/2006/main" name="欢迎文档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7622686_TF16391504" id="{42763C58-D974-4751-A3AE-468BA3C9D01C}" vid="{F6D5F0C1-16C0-4482-B2A1-CE2232936AA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欢迎文档</Template>
  <TotalTime>31022</TotalTime>
  <Words>171</Words>
  <Application>Microsoft Office PowerPoint</Application>
  <PresentationFormat>宽屏</PresentationFormat>
  <Paragraphs>13</Paragraphs>
  <Slides>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Wingdings</vt:lpstr>
      <vt:lpstr>SimSun</vt:lpstr>
      <vt:lpstr>Microsoft YaHei UI</vt:lpstr>
      <vt:lpstr>Yuppy SC</vt:lpstr>
      <vt:lpstr>Ravie</vt:lpstr>
      <vt:lpstr>Arial</vt:lpstr>
      <vt:lpstr>欢迎文档</vt:lpstr>
      <vt:lpstr>OurEDA 2024 级寒假作业答辩     Web 方向</vt:lpstr>
      <vt:lpstr>1.1 第一级标题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鹏城实验室讨论稿汇报</dc:title>
  <dc:subject/>
  <dc:creator>Ming Zhu</dc:creator>
  <cp:keywords/>
  <dc:description/>
  <cp:lastModifiedBy>洋 林</cp:lastModifiedBy>
  <cp:revision>1193</cp:revision>
  <dcterms:created xsi:type="dcterms:W3CDTF">2018-12-19T12:19:42Z</dcterms:created>
  <dcterms:modified xsi:type="dcterms:W3CDTF">2024-12-28T11:10:36Z</dcterms:modified>
  <cp:category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v-rimour@microsoft.com</vt:lpwstr>
  </property>
  <property fmtid="{D5CDD505-2E9C-101B-9397-08002B2CF9AE}" pid="5" name="MSIP_Label_f42aa342-8706-4288-bd11-ebb85995028c_SetDate">
    <vt:lpwstr>2018-02-19T06:21:30.1318915Z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